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72" r:id="rId3"/>
    <p:sldId id="277" r:id="rId4"/>
    <p:sldId id="273" r:id="rId5"/>
    <p:sldId id="278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3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CD68261-0E03-45F2-BB22-55CC5A8B19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4055A84-2139-48CA-9581-D9D46B42EB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2FC7A11-783E-4D85-A521-9DC679A2E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4467CDA-E00C-438F-A552-6955BF4C6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1E838BC-77F4-4930-8D44-A59CA81AD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4764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C7A376-DE83-4CFB-8200-3FF27A2A2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1D881999-1964-413B-B7F2-C2A2414B4D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83A1E51-624A-4E7E-827E-5062CF3C3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93BD919-99D4-4753-AE60-15C47B262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E80FC5E-2C5D-4338-8111-AC0D8259B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08822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673016EF-8949-4887-8568-4C941775B8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88CC247-2D5E-45B7-B645-2235624398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990C116-3506-486E-9E4E-BE4EA290F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46C34E9-C36B-4632-81A8-196508CB0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031006-8858-404C-A184-D17184C77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1186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9EFB3FE-3D69-4ED1-A1D8-2ED841B29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F06CA42-24F9-4AC6-AD81-8018B07F6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DDE2F1A-57B2-4C3E-AFD2-A8E80D659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2E6C0CB-E714-4FAC-8D7B-4A8424397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F6CD859-CD9B-4D4F-A574-AC82B9364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68410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035E300-466A-4F72-8494-BFBA05800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BD02148-32A8-4C19-91B9-BB9BE9E2C7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60D27F1-AE71-4533-8363-35D3F611D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DBA1665-DDD5-43A6-ADAA-DC8CDE3BD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84BEF82-2CD2-4675-996F-46F326784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2717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ADEC141-C347-4C19-8923-B258E0228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EBD4F77-FE5E-4CED-BEFE-B281547FAF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7D18020-CFB8-42EB-BE73-1B1BD2BFE9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B57D340-6C42-4C67-88B4-2FEE53B00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FA96757-5079-479F-8853-F4E6DDE7F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47EA028-3AE7-4FBC-8E62-A3A92245B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66476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9717C93-65A8-4926-AD1F-A2D027575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FEE7B2A-2843-437C-BA64-5AE7556CF4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7663B3F-391D-40C2-8829-AB74F8D055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785A4587-0379-466F-98B7-5983BD224B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7E634D51-0392-4C34-82E2-81F07A9B5E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1C7FA9BE-02A5-4A3E-9BB7-894E005C2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4ECD92E5-6080-4828-8BC6-A43F082C8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7E52297-ED27-4FF1-9897-528970B65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38221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5E0AFD-926D-411E-BAB1-4726EF5816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B066A876-5EBD-4757-BF0E-35B293C3B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C4894F0-32C2-442D-B813-E559CD1C1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D96B88F-C958-4141-8BE3-16137338E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89601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4793BF7-19C5-4DCF-A55B-3E0BCE12B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632307EE-D8AF-4FC3-9E39-222029CE8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A50B0A1-AE0D-486E-82EC-98E900AC3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6778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5005222-4236-4F3D-8B36-EDF7E33A1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D1C9F6B-161D-4F8F-B8D8-45D80E279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1623656-5B23-4C51-90E4-D99415220E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1210DEA-E239-4FBD-BDFE-4D06721F4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7EF4FAB-06CB-4F3E-9D32-5CA2E948E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B51CE6F-F2CB-4563-837C-BC5AE90FE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37360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809BFB-19AF-400B-A07D-5167ADD22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060AB472-5472-429F-A06F-174C683010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B66EE54-579D-4A16-AACC-03FA46534C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76E0413-B95A-4775-A109-81FD6E209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5750AEE-AA5E-4689-AFAE-CB6EA4278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855257C-EC8B-436A-9401-AA096CBEC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92466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F700B6D4-C4A2-42D1-A4CA-D06ECA23E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8D62D2E-4BB8-4BD8-BA08-B81C0D8795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2F09692-4916-45AE-A99F-C3CEE6B7EB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6805CB-FC19-4FC0-B5BC-2D2A3325AD86}" type="datetimeFigureOut">
              <a:rPr kumimoji="1" lang="ja-JP" altLang="en-US" smtClean="0"/>
              <a:t>2024/3/15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E533324-B484-410F-A1B3-D3BFF931E9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9A4AD4B-BCCB-47BD-86CE-7AF418C90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3ADDB4-DD0B-4539-9582-2FA58EF41C8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8588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963AA7E6-703A-4B89-BDC7-D441A12E4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968"/>
            <a:ext cx="10515600" cy="878138"/>
          </a:xfrm>
        </p:spPr>
        <p:txBody>
          <a:bodyPr>
            <a:normAutofit/>
          </a:bodyPr>
          <a:lstStyle/>
          <a:p>
            <a:r>
              <a:rPr lang="ja-JP" altLang="en-US" sz="3800" b="1" dirty="0"/>
              <a:t>⑬</a:t>
            </a:r>
            <a:r>
              <a:rPr kumimoji="1" lang="ja-JP" altLang="en-US" sz="3800" b="1" dirty="0"/>
              <a:t>各指を認識して画像変更</a:t>
            </a:r>
            <a:endParaRPr lang="ja-JP" altLang="en-US" sz="3800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CEFAB66-F792-4B3C-84E5-A60901DC1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38463"/>
            <a:ext cx="10515600" cy="58232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1700" dirty="0"/>
              <a:t>操作方法：</a:t>
            </a:r>
            <a:endParaRPr lang="en-US" altLang="ja-JP" sz="1700" dirty="0"/>
          </a:p>
          <a:p>
            <a:pPr marL="342900" indent="-342900">
              <a:buFont typeface="+mj-ea"/>
              <a:buAutoNum type="circleNumDbPlain"/>
            </a:pPr>
            <a:r>
              <a:rPr lang="ja-JP" altLang="en-US" sz="1700" dirty="0"/>
              <a:t>親指を上にのせる。</a:t>
            </a:r>
            <a:endParaRPr lang="en-US" altLang="ja-JP" sz="1700" dirty="0"/>
          </a:p>
          <a:p>
            <a:pPr marL="342900" indent="-342900">
              <a:buFont typeface="+mj-ea"/>
              <a:buAutoNum type="circleNumDbPlain"/>
            </a:pPr>
            <a:r>
              <a:rPr lang="ja-JP" altLang="en-US" sz="1700" dirty="0"/>
              <a:t>親指と人差し指をのせる。</a:t>
            </a:r>
            <a:endParaRPr lang="en-US" altLang="ja-JP" sz="1700" dirty="0"/>
          </a:p>
          <a:p>
            <a:pPr marL="342900" indent="-342900">
              <a:buFont typeface="+mj-ea"/>
              <a:buAutoNum type="circleNumDbPlain"/>
            </a:pPr>
            <a:r>
              <a:rPr lang="ja-JP" altLang="en-US" sz="1700" dirty="0"/>
              <a:t>親指と人差し指と中指をのせる。</a:t>
            </a:r>
            <a:endParaRPr lang="en-US" altLang="ja-JP" sz="1700" dirty="0"/>
          </a:p>
          <a:p>
            <a:pPr marL="342900" indent="-342900">
              <a:buFont typeface="+mj-ea"/>
              <a:buAutoNum type="circleNumDbPlain"/>
            </a:pPr>
            <a:r>
              <a:rPr lang="ja-JP" altLang="en-US" sz="1700" dirty="0"/>
              <a:t>親指と人差し指と中指と薬指をのせる。 </a:t>
            </a:r>
            <a:endParaRPr lang="en-US" altLang="ja-JP" sz="1700" dirty="0"/>
          </a:p>
          <a:p>
            <a:pPr marL="342900" indent="-342900">
              <a:buFont typeface="+mj-ea"/>
              <a:buAutoNum type="circleNumDbPlain"/>
            </a:pPr>
            <a:r>
              <a:rPr lang="ja-JP" altLang="en-US" sz="1700" dirty="0"/>
              <a:t>親指と人差し指と中指と薬指と小指をのせる</a:t>
            </a:r>
            <a:endParaRPr lang="en-US" altLang="ja-JP" sz="1700" dirty="0"/>
          </a:p>
          <a:p>
            <a:pPr marL="342900" indent="-342900">
              <a:buFont typeface="+mj-ea"/>
              <a:buAutoNum type="circleNumDbPlain"/>
            </a:pPr>
            <a:r>
              <a:rPr lang="ja-JP" altLang="en-US" sz="1600" b="0" i="0" dirty="0">
                <a:solidFill>
                  <a:srgbClr val="222222"/>
                </a:solidFill>
                <a:effectLst/>
                <a:latin typeface="Source Han Sans"/>
              </a:rPr>
              <a:t>手拳のジェスチャー</a:t>
            </a:r>
            <a:r>
              <a:rPr lang="ja-JP" altLang="en-US" sz="1600" dirty="0"/>
              <a:t>をのせる。</a:t>
            </a:r>
            <a:endParaRPr lang="en-US" altLang="ja-JP" sz="1600" b="0" i="0" dirty="0">
              <a:solidFill>
                <a:srgbClr val="222222"/>
              </a:solidFill>
              <a:effectLst/>
              <a:latin typeface="Source Han Sans"/>
            </a:endParaRPr>
          </a:p>
          <a:p>
            <a:pPr marL="342900" indent="-342900">
              <a:buFont typeface="+mj-ea"/>
              <a:buAutoNum type="circleNumDbPlain"/>
            </a:pPr>
            <a:r>
              <a:rPr lang="ja-JP" altLang="en-US" sz="1600" dirty="0"/>
              <a:t>勝利のサインをのせる。</a:t>
            </a:r>
            <a:endParaRPr lang="en-US" altLang="ja-JP" sz="1600" dirty="0"/>
          </a:p>
          <a:p>
            <a:pPr marL="342900" indent="-342900">
              <a:buFont typeface="+mj-ea"/>
              <a:buAutoNum type="circleNumDbPlain"/>
            </a:pPr>
            <a:r>
              <a:rPr lang="ja-JP" altLang="ja-JP" sz="1800" i="0" dirty="0">
                <a:solidFill>
                  <a:srgbClr val="222222"/>
                </a:solidFill>
                <a:effectLst/>
                <a:ea typeface="Source Han Sans"/>
              </a:rPr>
              <a:t>パー</a:t>
            </a:r>
            <a:r>
              <a:rPr lang="ja-JP" altLang="en-US" sz="1800" b="0" i="0" dirty="0">
                <a:solidFill>
                  <a:srgbClr val="222222"/>
                </a:solidFill>
                <a:effectLst/>
                <a:latin typeface="Source Han Sans"/>
              </a:rPr>
              <a:t>のジェスチャー</a:t>
            </a:r>
            <a:r>
              <a:rPr lang="ja-JP" altLang="en-US" sz="1800" dirty="0"/>
              <a:t>をのせる。</a:t>
            </a:r>
            <a:endParaRPr lang="en-US" altLang="ja-JP" sz="1800" dirty="0"/>
          </a:p>
          <a:p>
            <a:endParaRPr lang="ja-JP" altLang="en-US" sz="1700" dirty="0"/>
          </a:p>
        </p:txBody>
      </p:sp>
      <p:pic>
        <p:nvPicPr>
          <p:cNvPr id="7" name="movie_001">
            <a:hlinkClick r:id="" action="ppaction://media"/>
            <a:extLst>
              <a:ext uri="{FF2B5EF4-FFF2-40B4-BE49-F238E27FC236}">
                <a16:creationId xmlns:a16="http://schemas.microsoft.com/office/drawing/2014/main" id="{102DFB5E-A694-46C2-A7D3-D4453717B1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4140997"/>
            <a:ext cx="4622633" cy="2475035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40177BA-B5AB-C0D9-9A31-CFE42786AEA8}"/>
              </a:ext>
            </a:extLst>
          </p:cNvPr>
          <p:cNvSpPr txBox="1"/>
          <p:nvPr/>
        </p:nvSpPr>
        <p:spPr>
          <a:xfrm>
            <a:off x="6464968" y="938463"/>
            <a:ext cx="4416843" cy="41395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ja-JP" altLang="en-US" sz="1500" dirty="0"/>
              <a:t>結果：</a:t>
            </a:r>
            <a:br>
              <a:rPr lang="en-US" altLang="ja-JP" sz="1500" dirty="0"/>
            </a:br>
            <a:r>
              <a:rPr lang="ja-JP" altLang="en-US" sz="1500" dirty="0"/>
              <a:t>①の場合、サムアップ画像が表示される。</a:t>
            </a:r>
            <a:endParaRPr lang="en-US" altLang="ja-JP" sz="1500" dirty="0"/>
          </a:p>
          <a:p>
            <a:r>
              <a:rPr lang="ja-JP" altLang="en-US" sz="1500" dirty="0"/>
              <a:t>②の場合、親指と人差し指の画像が表示される。</a:t>
            </a:r>
            <a:endParaRPr lang="en-US" altLang="ja-JP" sz="1500" dirty="0"/>
          </a:p>
          <a:p>
            <a:r>
              <a:rPr lang="ja-JP" altLang="en-US" sz="1500" dirty="0"/>
              <a:t>③の場合、親指と人差し指と中指の画像が表示される。</a:t>
            </a:r>
            <a:endParaRPr lang="en-US" altLang="ja-JP" sz="1500" dirty="0"/>
          </a:p>
          <a:p>
            <a:r>
              <a:rPr lang="ja-JP" altLang="en-US" sz="1500" dirty="0"/>
              <a:t>④の場合、親指と人差し指と中指と薬指の画像が表示される。</a:t>
            </a:r>
            <a:endParaRPr lang="en-US" altLang="ja-JP" sz="1500" dirty="0"/>
          </a:p>
          <a:p>
            <a:r>
              <a:rPr lang="ja-JP" altLang="en-US" sz="1500" dirty="0"/>
              <a:t>⑤の場合、親指と人差し指と中指と薬指と小指の画像が表示される。</a:t>
            </a:r>
            <a:endParaRPr lang="en-US" altLang="ja-JP" sz="1500" dirty="0"/>
          </a:p>
          <a:p>
            <a:r>
              <a:rPr lang="ja-JP" altLang="en-US" sz="1500" dirty="0"/>
              <a:t>⑥の場合、</a:t>
            </a:r>
            <a:r>
              <a:rPr lang="ja-JP" altLang="en-US" sz="1500" b="0" i="0" dirty="0">
                <a:solidFill>
                  <a:srgbClr val="222222"/>
                </a:solidFill>
                <a:effectLst/>
                <a:latin typeface="Source Han Sans"/>
              </a:rPr>
              <a:t>手拳のジェスチャーの</a:t>
            </a:r>
            <a:r>
              <a:rPr lang="ja-JP" altLang="en-US" sz="1500" dirty="0"/>
              <a:t>画像が表示される。</a:t>
            </a:r>
            <a:endParaRPr lang="en-US" altLang="ja-JP" sz="1500" dirty="0"/>
          </a:p>
          <a:p>
            <a:r>
              <a:rPr lang="ja-JP" altLang="en-US" sz="1500" dirty="0"/>
              <a:t>⑦の場合、</a:t>
            </a:r>
            <a:r>
              <a:rPr lang="ja-JP" altLang="en-US" sz="1400" dirty="0"/>
              <a:t>勝利のサインの</a:t>
            </a:r>
            <a:r>
              <a:rPr lang="ja-JP" altLang="en-US" sz="1500" dirty="0"/>
              <a:t>画像が表示される。</a:t>
            </a:r>
            <a:endParaRPr lang="en-US" altLang="ja-JP" sz="1500" dirty="0"/>
          </a:p>
          <a:p>
            <a:r>
              <a:rPr lang="ja-JP" altLang="en-US" sz="1500" dirty="0"/>
              <a:t>⑧の場合、</a:t>
            </a:r>
            <a:r>
              <a:rPr lang="ja-JP" altLang="ja-JP" sz="1600" i="0" dirty="0">
                <a:solidFill>
                  <a:srgbClr val="222222"/>
                </a:solidFill>
                <a:effectLst/>
                <a:ea typeface="Source Han Sans"/>
              </a:rPr>
              <a:t>パー</a:t>
            </a:r>
            <a:r>
              <a:rPr lang="ja-JP" altLang="en-US" sz="1600" b="0" i="0" dirty="0">
                <a:solidFill>
                  <a:srgbClr val="222222"/>
                </a:solidFill>
                <a:effectLst/>
                <a:latin typeface="Source Han Sans"/>
              </a:rPr>
              <a:t>のジェスチャーの</a:t>
            </a:r>
            <a:r>
              <a:rPr lang="ja-JP" altLang="en-US" sz="1500" dirty="0"/>
              <a:t>画像が表示される。</a:t>
            </a:r>
            <a:endParaRPr lang="en-US" altLang="ja-JP" sz="1500" dirty="0"/>
          </a:p>
          <a:p>
            <a:endParaRPr lang="en-US" altLang="ja-JP" sz="1700" dirty="0"/>
          </a:p>
          <a:p>
            <a:endParaRPr lang="en-US" altLang="ja-JP" sz="1700" dirty="0"/>
          </a:p>
          <a:p>
            <a:pPr marL="0" indent="0">
              <a:buNone/>
            </a:pP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47637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963AA7E6-703A-4B89-BDC7-D441A12E4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0894" y="422587"/>
            <a:ext cx="11484854" cy="660255"/>
          </a:xfrm>
        </p:spPr>
        <p:txBody>
          <a:bodyPr>
            <a:normAutofit/>
          </a:bodyPr>
          <a:lstStyle/>
          <a:p>
            <a:r>
              <a:rPr kumimoji="1" lang="ja-JP" altLang="en-US" sz="3800" b="1" dirty="0"/>
              <a:t>⑭</a:t>
            </a:r>
            <a:r>
              <a:rPr kumimoji="1" lang="ja-JP" altLang="en-US" sz="3600" b="1" dirty="0"/>
              <a:t>指の認識で対象の</a:t>
            </a:r>
            <a:r>
              <a:rPr kumimoji="1" lang="en-US" altLang="ja-JP" sz="3600" b="1" dirty="0"/>
              <a:t>Toggle</a:t>
            </a:r>
            <a:r>
              <a:rPr kumimoji="1" lang="ja-JP" altLang="en-US" sz="3600" b="1" dirty="0"/>
              <a:t>につき画像やテキストの表示</a:t>
            </a:r>
            <a:endParaRPr lang="ja-JP" altLang="en-US" sz="3600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CEFAB66-F792-4B3C-84E5-A60901DC1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1788"/>
            <a:ext cx="10515600" cy="4873625"/>
          </a:xfrm>
        </p:spPr>
        <p:txBody>
          <a:bodyPr/>
          <a:lstStyle/>
          <a:p>
            <a:pPr marL="0" indent="0">
              <a:buNone/>
            </a:pPr>
            <a:r>
              <a:rPr lang="ja-JP" altLang="en-US" sz="1800" dirty="0"/>
              <a:t>操作方法：</a:t>
            </a:r>
            <a:endParaRPr lang="en-US" altLang="ja-JP" sz="1800" dirty="0"/>
          </a:p>
          <a:p>
            <a:pPr marL="342900" indent="-342900">
              <a:buFont typeface="+mj-ea"/>
              <a:buAutoNum type="circleNumDbPlain"/>
            </a:pPr>
            <a:r>
              <a:rPr lang="ja-JP" altLang="en-US" sz="1800" dirty="0"/>
              <a:t>親指をのせる。</a:t>
            </a:r>
            <a:endParaRPr lang="en-US" altLang="ja-JP" sz="1800" dirty="0"/>
          </a:p>
          <a:p>
            <a:pPr marL="342900" indent="-342900">
              <a:buFont typeface="+mj-ea"/>
              <a:buAutoNum type="circleNumDbPlain"/>
            </a:pPr>
            <a:r>
              <a:rPr lang="ja-JP" altLang="en-US" sz="1800" dirty="0"/>
              <a:t>親指と人差し指をのせる。</a:t>
            </a:r>
            <a:endParaRPr lang="en-US" altLang="ja-JP" sz="1800" dirty="0"/>
          </a:p>
          <a:p>
            <a:pPr marL="342900" indent="-342900">
              <a:buFont typeface="+mj-ea"/>
              <a:buAutoNum type="circleNumDbPlain"/>
            </a:pPr>
            <a:r>
              <a:rPr lang="ja-JP" altLang="en-US" sz="1800" dirty="0"/>
              <a:t>親指と人差し指と中指をのせる。</a:t>
            </a:r>
            <a:endParaRPr lang="en-US" altLang="ja-JP" sz="1800" dirty="0"/>
          </a:p>
          <a:p>
            <a:pPr marL="0" indent="0">
              <a:buNone/>
            </a:pPr>
            <a:endParaRPr lang="en-US" altLang="ja-JP" sz="1800" dirty="0"/>
          </a:p>
          <a:p>
            <a:pPr marL="0" indent="0">
              <a:buNone/>
            </a:pPr>
            <a:endParaRPr lang="en-US" altLang="ja-JP" sz="1800" dirty="0"/>
          </a:p>
          <a:p>
            <a:pPr marL="0" indent="0">
              <a:buNone/>
            </a:pPr>
            <a:endParaRPr lang="ja-JP" altLang="en-US" sz="10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48519D7-51CE-7FC8-417C-D578B2EC7D63}"/>
              </a:ext>
            </a:extLst>
          </p:cNvPr>
          <p:cNvSpPr txBox="1"/>
          <p:nvPr/>
        </p:nvSpPr>
        <p:spPr>
          <a:xfrm>
            <a:off x="6047162" y="1558613"/>
            <a:ext cx="4948989" cy="39549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ja-JP" altLang="en-US" dirty="0"/>
              <a:t>結果：</a:t>
            </a:r>
            <a:br>
              <a:rPr lang="en-US" altLang="ja-JP" dirty="0"/>
            </a:br>
            <a:r>
              <a:rPr lang="ja-JP" altLang="en-US" sz="1800" dirty="0"/>
              <a:t>①の場合、</a:t>
            </a:r>
            <a:br>
              <a:rPr lang="en-US" altLang="ja-JP" sz="1800" dirty="0"/>
            </a:br>
            <a:r>
              <a:rPr lang="ja-JP" altLang="en-US" dirty="0"/>
              <a:t>対象の</a:t>
            </a:r>
            <a:r>
              <a:rPr lang="en-US" altLang="ja-JP" dirty="0"/>
              <a:t>Toggle</a:t>
            </a:r>
            <a:r>
              <a:rPr lang="ja-JP" altLang="en-US" dirty="0"/>
              <a:t>（</a:t>
            </a:r>
            <a:r>
              <a:rPr lang="en-US" altLang="ja-JP" dirty="0"/>
              <a:t>MOANA</a:t>
            </a:r>
            <a:r>
              <a:rPr lang="ja-JP" altLang="en-US" dirty="0"/>
              <a:t>）に関して画像やテキストを変更します。</a:t>
            </a:r>
            <a:endParaRPr lang="en-US" altLang="ja-JP" dirty="0"/>
          </a:p>
          <a:p>
            <a:pPr marL="0" indent="0">
              <a:buNone/>
            </a:pPr>
            <a:br>
              <a:rPr lang="en-US" altLang="ja-JP" sz="1800" dirty="0"/>
            </a:br>
            <a:r>
              <a:rPr lang="ja-JP" altLang="en-US" sz="1800" dirty="0"/>
              <a:t>②の場合、</a:t>
            </a:r>
            <a:br>
              <a:rPr lang="en-US" altLang="ja-JP" sz="1800" dirty="0"/>
            </a:br>
            <a:r>
              <a:rPr lang="ja-JP" altLang="en-US" dirty="0"/>
              <a:t>対象の</a:t>
            </a:r>
            <a:r>
              <a:rPr lang="en-US" altLang="ja-JP" dirty="0"/>
              <a:t>Toggle</a:t>
            </a:r>
            <a:r>
              <a:rPr lang="ja-JP" altLang="en-US" dirty="0"/>
              <a:t>（</a:t>
            </a:r>
            <a:r>
              <a:rPr lang="en-US" altLang="ja-JP" dirty="0"/>
              <a:t>POKE MON</a:t>
            </a:r>
            <a:r>
              <a:rPr lang="ja-JP" altLang="en-US" dirty="0"/>
              <a:t>）に関して画像やテキストを変更します。</a:t>
            </a:r>
            <a:endParaRPr lang="en-US" altLang="ja-JP" dirty="0"/>
          </a:p>
          <a:p>
            <a:pPr marL="0" indent="0">
              <a:buNone/>
            </a:pPr>
            <a:endParaRPr lang="en-US" altLang="ja-JP" sz="1800" dirty="0"/>
          </a:p>
          <a:p>
            <a:r>
              <a:rPr lang="ja-JP" altLang="en-US" sz="1800" dirty="0"/>
              <a:t>③の場合、</a:t>
            </a:r>
            <a:endParaRPr lang="en-US" altLang="ja-JP" sz="1800" dirty="0"/>
          </a:p>
          <a:p>
            <a:r>
              <a:rPr lang="ja-JP" altLang="en-US" dirty="0"/>
              <a:t>対象の</a:t>
            </a:r>
            <a:r>
              <a:rPr lang="en-US" altLang="ja-JP" dirty="0"/>
              <a:t>Toggle</a:t>
            </a:r>
            <a:r>
              <a:rPr lang="ja-JP" altLang="en-US" dirty="0"/>
              <a:t>（</a:t>
            </a:r>
            <a:r>
              <a:rPr lang="en-US" altLang="ja-JP" dirty="0"/>
              <a:t>HELLO KITTY</a:t>
            </a:r>
            <a:r>
              <a:rPr lang="ja-JP" altLang="en-US" dirty="0"/>
              <a:t>）に関して画像やテキストを変更します。</a:t>
            </a:r>
            <a:endParaRPr lang="en-US" altLang="ja-JP" sz="1800" dirty="0"/>
          </a:p>
          <a:p>
            <a:endParaRPr lang="en-US" altLang="ja-JP" sz="1700" dirty="0"/>
          </a:p>
          <a:p>
            <a:pPr marL="0" indent="0">
              <a:buNone/>
            </a:pPr>
            <a:endParaRPr lang="ja-JP" altLang="en-US" dirty="0"/>
          </a:p>
        </p:txBody>
      </p:sp>
      <p:pic>
        <p:nvPicPr>
          <p:cNvPr id="2" name="leapmotionTest_009">
            <a:hlinkClick r:id="" action="ppaction://media"/>
            <a:extLst>
              <a:ext uri="{FF2B5EF4-FFF2-40B4-BE49-F238E27FC236}">
                <a16:creationId xmlns:a16="http://schemas.microsoft.com/office/drawing/2014/main" id="{BD5EA5A9-791B-4AA2-329A-ACD0856999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5178" y="3429000"/>
            <a:ext cx="4734335" cy="253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151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963AA7E6-703A-4B89-BDC7-D441A12E4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8349"/>
            <a:ext cx="10515600" cy="1370264"/>
          </a:xfrm>
        </p:spPr>
        <p:txBody>
          <a:bodyPr>
            <a:normAutofit/>
          </a:bodyPr>
          <a:lstStyle/>
          <a:p>
            <a:r>
              <a:rPr lang="ja-JP" altLang="en-US" sz="3800" b="1" dirty="0"/>
              <a:t>⑮</a:t>
            </a:r>
            <a:r>
              <a:rPr kumimoji="1" lang="ja-JP" altLang="en-US" sz="3600" b="1" dirty="0"/>
              <a:t>指の認識でボタンのフェードおよびスケールと画像の表示</a:t>
            </a:r>
            <a:endParaRPr lang="ja-JP" altLang="en-US" sz="3600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CEFAB66-F792-4B3C-84E5-A60901DC1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1788"/>
            <a:ext cx="10515600" cy="4873625"/>
          </a:xfrm>
        </p:spPr>
        <p:txBody>
          <a:bodyPr/>
          <a:lstStyle/>
          <a:p>
            <a:pPr marL="0" indent="0">
              <a:buNone/>
            </a:pPr>
            <a:r>
              <a:rPr lang="ja-JP" altLang="en-US" sz="1800" dirty="0"/>
              <a:t>操作方法：</a:t>
            </a:r>
            <a:endParaRPr lang="en-US" altLang="ja-JP" sz="1800" dirty="0"/>
          </a:p>
          <a:p>
            <a:r>
              <a:rPr lang="ja-JP" altLang="en-US" sz="1800" dirty="0"/>
              <a:t>人差し指をのせる。</a:t>
            </a:r>
            <a:endParaRPr lang="en-US" altLang="ja-JP" sz="1800" dirty="0"/>
          </a:p>
          <a:p>
            <a:r>
              <a:rPr lang="ja-JP" altLang="en-US" sz="1800" dirty="0"/>
              <a:t>勝利のサインをのせる。</a:t>
            </a:r>
            <a:endParaRPr lang="en-US" altLang="ja-JP" sz="1800" dirty="0"/>
          </a:p>
          <a:p>
            <a:r>
              <a:rPr lang="ja-JP" altLang="en-US" sz="1800" dirty="0"/>
              <a:t>三本指をのせる。</a:t>
            </a:r>
            <a:endParaRPr lang="en-US" altLang="ja-JP" sz="1800" dirty="0"/>
          </a:p>
          <a:p>
            <a:pPr marL="0" indent="0">
              <a:buNone/>
            </a:pPr>
            <a:endParaRPr lang="en-US" altLang="ja-JP" sz="1800" dirty="0"/>
          </a:p>
          <a:p>
            <a:pPr marL="0" indent="0">
              <a:buNone/>
            </a:pPr>
            <a:endParaRPr lang="en-US" altLang="ja-JP" sz="1800" dirty="0"/>
          </a:p>
          <a:p>
            <a:pPr marL="0" indent="0">
              <a:buNone/>
            </a:pPr>
            <a:endParaRPr lang="ja-JP" altLang="en-US" sz="1000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48519D7-51CE-7FC8-417C-D578B2EC7D63}"/>
              </a:ext>
            </a:extLst>
          </p:cNvPr>
          <p:cNvSpPr txBox="1"/>
          <p:nvPr/>
        </p:nvSpPr>
        <p:spPr>
          <a:xfrm>
            <a:off x="6047162" y="1558613"/>
            <a:ext cx="4948989" cy="2739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ja-JP" altLang="en-US" dirty="0"/>
              <a:t>結果：</a:t>
            </a:r>
            <a:br>
              <a:rPr lang="en-US" altLang="ja-JP" dirty="0"/>
            </a:br>
            <a:r>
              <a:rPr lang="ja-JP" altLang="en-US" sz="1700" dirty="0"/>
              <a:t>親指をのせると、黄色の画像とフェードとスケールを備えた「</a:t>
            </a:r>
            <a:r>
              <a:rPr lang="en-US" altLang="ja-JP" sz="1700" dirty="0"/>
              <a:t>index</a:t>
            </a:r>
            <a:r>
              <a:rPr lang="ja-JP" altLang="en-US" sz="1700" dirty="0"/>
              <a:t>」ボタンが表示されます。</a:t>
            </a:r>
            <a:endParaRPr lang="en-US" altLang="ja-JP" sz="1700" dirty="0"/>
          </a:p>
          <a:p>
            <a:pPr marL="0" indent="0">
              <a:buNone/>
            </a:pPr>
            <a:r>
              <a:rPr lang="ja-JP" altLang="en-US" sz="1700" dirty="0"/>
              <a:t>勝利のサインをのせると、緑色の画像とフェードとスケールを備えた「</a:t>
            </a:r>
            <a:r>
              <a:rPr lang="en-US" altLang="ja-JP" sz="1700" dirty="0"/>
              <a:t>victory</a:t>
            </a:r>
            <a:r>
              <a:rPr lang="ja-JP" altLang="en-US" sz="1700" dirty="0"/>
              <a:t>」ボタンが表示されます。</a:t>
            </a:r>
            <a:endParaRPr lang="en-US" altLang="ja-JP" sz="1700" dirty="0"/>
          </a:p>
          <a:p>
            <a:r>
              <a:rPr lang="ja-JP" altLang="en-US" sz="1700" dirty="0"/>
              <a:t>三本指をのせると、赤色の画像とフェードとスケールを備えた「</a:t>
            </a:r>
            <a:r>
              <a:rPr lang="en-US" altLang="ja-JP" sz="1700" dirty="0"/>
              <a:t>three</a:t>
            </a:r>
            <a:r>
              <a:rPr lang="ja-JP" altLang="en-US" sz="1700" dirty="0"/>
              <a:t>」ボタンが表示されます。</a:t>
            </a:r>
            <a:endParaRPr lang="en-US" altLang="ja-JP" sz="1700" dirty="0"/>
          </a:p>
          <a:p>
            <a:endParaRPr lang="en-US" altLang="ja-JP" sz="1700" dirty="0"/>
          </a:p>
          <a:p>
            <a:pPr marL="0" indent="0">
              <a:buNone/>
            </a:pPr>
            <a:endParaRPr lang="ja-JP" altLang="en-US" dirty="0"/>
          </a:p>
        </p:txBody>
      </p:sp>
      <p:pic>
        <p:nvPicPr>
          <p:cNvPr id="8" name="movie_015">
            <a:hlinkClick r:id="" action="ppaction://media"/>
            <a:extLst>
              <a:ext uri="{FF2B5EF4-FFF2-40B4-BE49-F238E27FC236}">
                <a16:creationId xmlns:a16="http://schemas.microsoft.com/office/drawing/2014/main" id="{98D45903-0B82-1087-49C4-55F3D9E892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6483" y="3007895"/>
            <a:ext cx="4743030" cy="253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651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16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>
            <a:extLst>
              <a:ext uri="{FF2B5EF4-FFF2-40B4-BE49-F238E27FC236}">
                <a16:creationId xmlns:a16="http://schemas.microsoft.com/office/drawing/2014/main" id="{963AA7E6-703A-4B89-BDC7-D441A12E4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968"/>
            <a:ext cx="10515600" cy="878138"/>
          </a:xfrm>
        </p:spPr>
        <p:txBody>
          <a:bodyPr>
            <a:normAutofit/>
          </a:bodyPr>
          <a:lstStyle/>
          <a:p>
            <a:r>
              <a:rPr kumimoji="1" lang="ja-JP" altLang="en-US" sz="3800" b="1" dirty="0"/>
              <a:t>⑯前後のビデオを再生</a:t>
            </a:r>
            <a:endParaRPr lang="ja-JP" altLang="en-US" sz="3800" dirty="0"/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BCEFAB66-F792-4B3C-84E5-A60901DC1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0607"/>
            <a:ext cx="10515600" cy="4873625"/>
          </a:xfrm>
        </p:spPr>
        <p:txBody>
          <a:bodyPr/>
          <a:lstStyle/>
          <a:p>
            <a:pPr marL="0" indent="0">
              <a:buNone/>
            </a:pPr>
            <a:r>
              <a:rPr lang="ja-JP" altLang="en-US" sz="1800" dirty="0"/>
              <a:t>操作方法：</a:t>
            </a:r>
            <a:endParaRPr lang="en-US" altLang="ja-JP" sz="1800" dirty="0"/>
          </a:p>
          <a:p>
            <a:r>
              <a:rPr lang="ja-JP" altLang="en-US" sz="1800" dirty="0"/>
              <a:t>人差し指を右に回転する。</a:t>
            </a:r>
            <a:endParaRPr lang="en-US" altLang="ja-JP" sz="1800" dirty="0"/>
          </a:p>
          <a:p>
            <a:r>
              <a:rPr lang="ja-JP" altLang="en-US" sz="1800" dirty="0"/>
              <a:t>人差し指を左に回転する。</a:t>
            </a:r>
            <a:endParaRPr lang="en-US" altLang="ja-JP" sz="1800" dirty="0"/>
          </a:p>
          <a:p>
            <a:pPr marL="0" indent="0">
              <a:buNone/>
            </a:pPr>
            <a:endParaRPr lang="en-US" altLang="ja-JP" sz="1800" dirty="0"/>
          </a:p>
          <a:p>
            <a:pPr marL="0" indent="0">
              <a:buNone/>
            </a:pPr>
            <a:endParaRPr lang="en-US" altLang="ja-JP" sz="1800" dirty="0"/>
          </a:p>
          <a:p>
            <a:pPr marL="0" indent="0">
              <a:buNone/>
            </a:pPr>
            <a:endParaRPr lang="ja-JP" altLang="en-US" sz="1000" dirty="0"/>
          </a:p>
        </p:txBody>
      </p:sp>
      <p:pic>
        <p:nvPicPr>
          <p:cNvPr id="3" name="movie_014">
            <a:hlinkClick r:id="" action="ppaction://media"/>
            <a:extLst>
              <a:ext uri="{FF2B5EF4-FFF2-40B4-BE49-F238E27FC236}">
                <a16:creationId xmlns:a16="http://schemas.microsoft.com/office/drawing/2014/main" id="{C5356EB7-87B0-5456-B64B-F850283097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46483" y="2683042"/>
            <a:ext cx="4743031" cy="2539498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48519D7-51CE-7FC8-417C-D578B2EC7D63}"/>
              </a:ext>
            </a:extLst>
          </p:cNvPr>
          <p:cNvSpPr txBox="1"/>
          <p:nvPr/>
        </p:nvSpPr>
        <p:spPr>
          <a:xfrm>
            <a:off x="6096000" y="1310607"/>
            <a:ext cx="4948989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ja-JP" altLang="en-US" dirty="0"/>
              <a:t>結果：</a:t>
            </a:r>
            <a:br>
              <a:rPr lang="en-US" altLang="ja-JP" dirty="0"/>
            </a:br>
            <a:r>
              <a:rPr lang="ja-JP" altLang="en-US" sz="1800" dirty="0"/>
              <a:t>人差し指</a:t>
            </a:r>
            <a:r>
              <a:rPr lang="ja-JP" altLang="en-US" dirty="0"/>
              <a:t>を右に回転すると、次の動画が再生します。</a:t>
            </a:r>
            <a:endParaRPr lang="en-US" altLang="ja-JP" dirty="0"/>
          </a:p>
          <a:p>
            <a:r>
              <a:rPr lang="ja-JP" altLang="en-US" sz="1800" dirty="0"/>
              <a:t>人差し指</a:t>
            </a:r>
            <a:r>
              <a:rPr lang="ja-JP" altLang="en-US" dirty="0"/>
              <a:t>を左に回転すると、</a:t>
            </a:r>
            <a:r>
              <a:rPr lang="ja-JP" altLang="en-US" b="0" i="0" dirty="0">
                <a:solidFill>
                  <a:srgbClr val="040C28"/>
                </a:solidFill>
                <a:effectLst/>
                <a:latin typeface="Google Sans"/>
              </a:rPr>
              <a:t>前</a:t>
            </a:r>
            <a:r>
              <a:rPr lang="ja-JP" altLang="en-US" dirty="0"/>
              <a:t>の動画が再生します。</a:t>
            </a:r>
            <a:endParaRPr lang="en-US" altLang="ja-JP" dirty="0"/>
          </a:p>
          <a:p>
            <a:pPr marL="0" indent="0">
              <a:buNone/>
            </a:pP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33661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タイトル 8">
            <a:extLst>
              <a:ext uri="{FF2B5EF4-FFF2-40B4-BE49-F238E27FC236}">
                <a16:creationId xmlns:a16="http://schemas.microsoft.com/office/drawing/2014/main" id="{63DD68EA-6AEE-0537-CB8C-833A97ADA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10222"/>
          </a:xfrm>
        </p:spPr>
        <p:txBody>
          <a:bodyPr>
            <a:normAutofit/>
          </a:bodyPr>
          <a:lstStyle/>
          <a:p>
            <a:r>
              <a:rPr kumimoji="1" lang="ja-JP" altLang="en-US" sz="3000" b="1" dirty="0"/>
              <a:t>⑰ジェスチャー制御の車載インフォテイメント音楽トラック</a:t>
            </a:r>
            <a:endParaRPr lang="ja-JP" altLang="en-US" sz="3000" dirty="0"/>
          </a:p>
        </p:txBody>
      </p:sp>
      <p:sp>
        <p:nvSpPr>
          <p:cNvPr id="10" name="コンテンツ プレースホルダー 9">
            <a:extLst>
              <a:ext uri="{FF2B5EF4-FFF2-40B4-BE49-F238E27FC236}">
                <a16:creationId xmlns:a16="http://schemas.microsoft.com/office/drawing/2014/main" id="{FAF7A63C-636E-6E05-FF6B-3D630ADB31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03684"/>
            <a:ext cx="5642884" cy="4773279"/>
          </a:xfrm>
        </p:spPr>
        <p:txBody>
          <a:bodyPr>
            <a:normAutofit/>
          </a:bodyPr>
          <a:lstStyle/>
          <a:p>
            <a:r>
              <a:rPr lang="ja-JP" altLang="en-US" sz="2400" dirty="0"/>
              <a:t>目標</a:t>
            </a:r>
            <a:endParaRPr lang="en-US" altLang="ja-JP" sz="2400" dirty="0"/>
          </a:p>
          <a:p>
            <a:pPr marL="0" indent="0">
              <a:buNone/>
            </a:pPr>
            <a:r>
              <a:rPr lang="ja-JP" altLang="en-US" sz="1800" dirty="0"/>
              <a:t>・音楽トラックのジェスチャーベースの制御を有効にします。</a:t>
            </a:r>
            <a:endParaRPr lang="en-US" altLang="ja-JP" sz="1800" dirty="0"/>
          </a:p>
          <a:p>
            <a:pPr marL="0" indent="0">
              <a:buNone/>
            </a:pPr>
            <a:r>
              <a:rPr lang="ja-JP" altLang="en-US" sz="1800" dirty="0"/>
              <a:t>・ドライバーの安全性と使いやすさを確保します。</a:t>
            </a:r>
            <a:endParaRPr lang="en-US" altLang="ja-JP" sz="1800" dirty="0"/>
          </a:p>
          <a:p>
            <a:pPr marL="0" indent="0">
              <a:buNone/>
            </a:pPr>
            <a:endParaRPr lang="en-US" altLang="ja-JP" sz="2200" dirty="0"/>
          </a:p>
          <a:p>
            <a:r>
              <a:rPr lang="ja-JP" altLang="en-US" sz="2400" dirty="0"/>
              <a:t>操作方法</a:t>
            </a:r>
            <a:endParaRPr lang="en-US" altLang="ja-JP" sz="2400" dirty="0"/>
          </a:p>
          <a:p>
            <a:pPr marL="0" indent="0">
              <a:buNone/>
            </a:pPr>
            <a:r>
              <a:rPr lang="ja-JP" altLang="en-US" sz="1800" dirty="0"/>
              <a:t>・左スライド</a:t>
            </a:r>
            <a:r>
              <a:rPr lang="en-US" altLang="ja-JP" sz="1800" dirty="0"/>
              <a:t>: </a:t>
            </a:r>
            <a:r>
              <a:rPr lang="ja-JP" altLang="en-US" sz="1800" dirty="0"/>
              <a:t>ユーザーの手が右側から左側に向かって移動すると認識されます。 このジェスチャは、音楽トラックの「後方にスキップ」などの特定のアクションにマップされます。</a:t>
            </a:r>
            <a:br>
              <a:rPr lang="en-US" altLang="ja-JP" sz="1800" dirty="0"/>
            </a:br>
            <a:br>
              <a:rPr lang="en-US" altLang="ja-JP" sz="1800" dirty="0"/>
            </a:br>
            <a:r>
              <a:rPr lang="ja-JP" altLang="en-US" sz="1800" dirty="0"/>
              <a:t>・右スライド</a:t>
            </a:r>
            <a:r>
              <a:rPr lang="en-US" altLang="ja-JP" sz="1800" dirty="0"/>
              <a:t>: </a:t>
            </a:r>
            <a:r>
              <a:rPr lang="ja-JP" altLang="en-US" sz="1800" dirty="0"/>
              <a:t>ユーザーの手が左側から右側に向かって移動すると識別されます。 このジェスチャは、音楽トラックの「前にスキップ」などの個別のアクションにマップされます。</a:t>
            </a:r>
            <a:endParaRPr lang="en-US" altLang="ja-JP" sz="1800" dirty="0"/>
          </a:p>
          <a:p>
            <a:pPr marL="0" indent="0">
              <a:buNone/>
            </a:pPr>
            <a:endParaRPr lang="ja-JP" altLang="en-US" sz="2200" dirty="0"/>
          </a:p>
        </p:txBody>
      </p:sp>
      <p:sp>
        <p:nvSpPr>
          <p:cNvPr id="11" name="コンテンツ プレースホルダー 10">
            <a:extLst>
              <a:ext uri="{FF2B5EF4-FFF2-40B4-BE49-F238E27FC236}">
                <a16:creationId xmlns:a16="http://schemas.microsoft.com/office/drawing/2014/main" id="{A0CCD5BF-FC5B-F3CE-CD67-8313B78C74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9452" y="1403684"/>
            <a:ext cx="4704347" cy="4773279"/>
          </a:xfrm>
        </p:spPr>
        <p:txBody>
          <a:bodyPr>
            <a:normAutofit/>
          </a:bodyPr>
          <a:lstStyle/>
          <a:p>
            <a:r>
              <a:rPr lang="ja-JP" altLang="en-US" sz="2400" dirty="0"/>
              <a:t>サンプル動画</a:t>
            </a:r>
          </a:p>
        </p:txBody>
      </p:sp>
      <p:pic>
        <p:nvPicPr>
          <p:cNvPr id="3" name="ビデオ 2">
            <a:hlinkClick r:id="" action="ppaction://media"/>
            <a:extLst>
              <a:ext uri="{FF2B5EF4-FFF2-40B4-BE49-F238E27FC236}">
                <a16:creationId xmlns:a16="http://schemas.microsoft.com/office/drawing/2014/main" id="{D9DCE648-5596-B460-3DD8-636AA6BCDD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67095" y="2086079"/>
            <a:ext cx="4290000" cy="241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732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75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2327</TotalTime>
  <Words>592</Words>
  <Application>Microsoft Office PowerPoint</Application>
  <PresentationFormat>Widescreen</PresentationFormat>
  <Paragraphs>54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Google Sans</vt:lpstr>
      <vt:lpstr>Source Han Sans</vt:lpstr>
      <vt:lpstr>游ゴシック</vt:lpstr>
      <vt:lpstr>游ゴシック Light</vt:lpstr>
      <vt:lpstr>Arial</vt:lpstr>
      <vt:lpstr>Office テーマ</vt:lpstr>
      <vt:lpstr>⑬各指を認識して画像変更</vt:lpstr>
      <vt:lpstr>⑭指の認識で対象のToggleにつき画像やテキストの表示</vt:lpstr>
      <vt:lpstr>⑮指の認識でボタンのフェードおよびスケールと画像の表示</vt:lpstr>
      <vt:lpstr>⑯前後のビデオを再生</vt:lpstr>
      <vt:lpstr>⑰ジェスチャー制御の車載インフォテイメント音楽トラック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Kyithar Myo (Ｍ ＴＨＡＲ GE)</dc:creator>
  <cp:lastModifiedBy>Kyi Thar</cp:lastModifiedBy>
  <cp:revision>117</cp:revision>
  <dcterms:created xsi:type="dcterms:W3CDTF">2023-07-27T23:57:37Z</dcterms:created>
  <dcterms:modified xsi:type="dcterms:W3CDTF">2024-03-15T09:40:47Z</dcterms:modified>
</cp:coreProperties>
</file>

<file path=docProps/thumbnail.jpeg>
</file>